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Noapte de Crăciun preasfințită ești</a:t>
            </a:r>
            <a:br/>
            <a:r>
              <a:t>Cu lumini strălucitoare bucurii vestești</a:t>
            </a:r>
            <a:br/>
            <a:r>
              <a:t>Că în Betleem S-a născut Isus</a:t>
            </a:r>
            <a:br/>
            <a:r>
              <a:t>Fiul Tatălui din ceruri Pruncul Sfân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S-a născut Isus, pace ne-a adus</a:t>
            </a:r>
            <a:br/>
            <a:r>
              <a:t>Bucuria este mare în cer și pe pământ</a:t>
            </a:r>
            <a:br/>
            <a:r>
              <a:t>Îngerii în cor slăvesc pe Salvator</a:t>
            </a:r>
            <a:br/>
            <a:r>
              <a:t>Pace pe pământ și bună-nvoire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Blând și drăgălaș, dulce copilaș</a:t>
            </a:r>
            <a:br/>
            <a:r>
              <a:t>Ne-a adus din cer lumină, dragoste și har</a:t>
            </a:r>
            <a:br/>
            <a:r>
              <a:t>Dumnezeu ne-a dat ce-a avut mai scump</a:t>
            </a:r>
            <a:br/>
            <a:r>
              <a:t>Fiul Lui răscumpărare pe Pămân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Magii Îl cinstesc pe Fiul ceresc</a:t>
            </a:r>
            <a:br/>
            <a:r>
              <a:t>Păstorii îngenunchează, cu drag Îl privesc</a:t>
            </a:r>
            <a:br/>
            <a:r>
              <a:t>Cinstește-L și tu în viața ta</a:t>
            </a:r>
            <a:br/>
            <a:r>
              <a:t>Prin credință și iubire nu uit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